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7" r:id="rId4"/>
    <p:sldId id="258" r:id="rId5"/>
    <p:sldId id="273" r:id="rId6"/>
    <p:sldId id="283" r:id="rId7"/>
    <p:sldId id="265" r:id="rId8"/>
    <p:sldId id="263" r:id="rId9"/>
    <p:sldId id="280" r:id="rId10"/>
    <p:sldId id="278" r:id="rId11"/>
    <p:sldId id="264" r:id="rId12"/>
    <p:sldId id="260" r:id="rId13"/>
    <p:sldId id="261" r:id="rId14"/>
    <p:sldId id="284" r:id="rId15"/>
    <p:sldId id="267" r:id="rId16"/>
    <p:sldId id="268" r:id="rId17"/>
    <p:sldId id="279" r:id="rId18"/>
    <p:sldId id="270" r:id="rId19"/>
    <p:sldId id="275" r:id="rId20"/>
    <p:sldId id="285" r:id="rId21"/>
    <p:sldId id="271" r:id="rId22"/>
    <p:sldId id="266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00C724"/>
    <a:srgbClr val="92D050"/>
    <a:srgbClr val="548235"/>
    <a:srgbClr val="E50000"/>
    <a:srgbClr val="FFC000"/>
    <a:srgbClr val="ED7D31"/>
    <a:srgbClr val="7F6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67"/>
    <p:restoredTop sz="94595"/>
  </p:normalViewPr>
  <p:slideViewPr>
    <p:cSldViewPr snapToGrid="0" snapToObjects="1">
      <p:cViewPr varScale="1">
        <p:scale>
          <a:sx n="93" d="100"/>
          <a:sy n="9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3BD0-313E-3443-9B13-B9A5850B1740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BBF2A-5A3C-D64C-8E1A-A5C650960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BBF2A-5A3C-D64C-8E1A-A5C6509607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 </a:t>
            </a:r>
          </a:p>
          <a:p>
            <a:r>
              <a:rPr lang="en-US" sz="3200" dirty="0"/>
              <a:t>Accommodating different skill levels, interests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r>
              <a:rPr lang="en-US" i="1" dirty="0"/>
              <a:t>Some librarians wondered if better available open data would boost interest and literacy efforts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High attendance &amp; enthusiasm</a:t>
            </a:r>
          </a:p>
          <a:p>
            <a:r>
              <a:rPr lang="en-US" sz="3200" dirty="0"/>
              <a:t>Informal signs of continued use – emails, requests for more classes</a:t>
            </a:r>
          </a:p>
          <a:p>
            <a:r>
              <a:rPr lang="en-US" sz="3200" dirty="0"/>
              <a:t>Widespread agreement that reference librarians should be familiar with open data sources and tools, and ready to direct patrons to open data one-on-one, as needed. </a:t>
            </a:r>
          </a:p>
          <a:p>
            <a:pPr marL="0" indent="0" algn="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Half a dozen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User experience experts: Libraries interact with the public daily and understand how real people seek and use information</a:t>
            </a:r>
          </a:p>
          <a:p>
            <a:r>
              <a:rPr lang="en-US" sz="3200" dirty="0"/>
              <a:t>Long experience using data to demonstrate value</a:t>
            </a:r>
          </a:p>
          <a:p>
            <a:r>
              <a:rPr lang="en-US" sz="3200" dirty="0"/>
              <a:t>Culture friendly to technology and open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FFE6-3837-9B49-A1CE-01886311DE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pPr algn="ctr"/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3035-2AE9-8C4A-8715-520C536465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32549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many Washington State localities now publish open data?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>
              <a:alpha val="61176"/>
            </a:srgbClr>
          </a:solidFill>
        </p:spPr>
        <p:txBody>
          <a:bodyPr/>
          <a:lstStyle/>
          <a:p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704"/>
            <a:ext cx="10515600" cy="4351338"/>
          </a:xfrm>
          <a:solidFill>
            <a:srgbClr val="92D050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27 counties and 10 cities surveyed publish open data of some kind</a:t>
            </a:r>
          </a:p>
          <a:p>
            <a:r>
              <a:rPr lang="en-US" sz="3200" dirty="0"/>
              <a:t>Overwhelmingly GIS, and most presented in DIY formats</a:t>
            </a:r>
          </a:p>
          <a:p>
            <a:r>
              <a:rPr lang="en-US" sz="3200" dirty="0"/>
              <a:t>Only 6 localities were publishing anything other than maps and parcel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Half of grants awarded were simply to organize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Grants for technology most often went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C6F7-19D0-0A46-9A07-B92AC6B13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50000">
              <a:alpha val="44314"/>
            </a:srgbClr>
          </a:solidFill>
        </p:spPr>
        <p:txBody>
          <a:bodyPr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DB5A-0E93-8645-AE4C-8AB68125D4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>
              <a:alpha val="63137"/>
            </a:srgbClr>
          </a:solidFill>
        </p:spPr>
        <p:txBody>
          <a:bodyPr anchor="ctr"/>
          <a:lstStyle/>
          <a:p>
            <a:r>
              <a:rPr lang="en-US" dirty="0"/>
              <a:t>Open data from government sources can advance transparency, efficiency and innovation, but the current system isn’t robust.</a:t>
            </a:r>
          </a:p>
          <a:p>
            <a:r>
              <a:rPr lang="en-US" dirty="0"/>
              <a:t>As institutions dedicated to information quality, access and literacy, libraries have the potential to boost open data supply and demand. Research about libraries’ open data role is thin.</a:t>
            </a:r>
          </a:p>
          <a:p>
            <a:r>
              <a:rPr lang="en-US" dirty="0"/>
              <a:t>The Washington State Library supports libraries across the state, and can easily disseminate research findings and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753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11309-9D02-BC46-9AB6-3250887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2353"/>
            </a:srgbClr>
          </a:solidFill>
        </p:spPr>
        <p:txBody>
          <a:bodyPr/>
          <a:lstStyle/>
          <a:p>
            <a:pPr algn="ctr"/>
            <a:r>
              <a:rPr lang="en-US" b="1" dirty="0"/>
              <a:t>Which leads us to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9E618-24AF-594F-A1A4-CAAD80EC30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43922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might the Washington State Library support open data through public libraries?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public libraries engaged in? What activities would they like to undertake in the future?</a:t>
            </a:r>
          </a:p>
          <a:p>
            <a:r>
              <a:rPr lang="en-US" sz="3600" dirty="0"/>
              <a:t>How many Washington State localities now publish open data?</a:t>
            </a:r>
          </a:p>
          <a:p>
            <a:r>
              <a:rPr lang="en-US" sz="3600" dirty="0"/>
              <a:t>How might the Washington State Library support open data through public libraries?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352" y="696480"/>
            <a:ext cx="6172200" cy="4873625"/>
          </a:xfrm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1" y="2523994"/>
            <a:ext cx="3735909" cy="27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3D7D-456F-B74D-81B4-0ED01639D7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anchor="ctr"/>
          <a:lstStyle/>
          <a:p>
            <a:pPr algn="ctr"/>
            <a:r>
              <a:rPr lang="en-US" b="1" dirty="0"/>
              <a:t>Findings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34E-A80A-894F-9A89-6520C33812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>
              <a:alpha val="5843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What open data activities are public libraries engaged in? What activities would they like to undertake in the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2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dirty="0"/>
              <a:t>Just two libraries were publishing any open data. A few more had open data in the pipeline.</a:t>
            </a:r>
          </a:p>
          <a:p>
            <a:r>
              <a:rPr lang="en-US" dirty="0"/>
              <a:t>Other libraries were interested in publishing, if they had infrastructure, tips and other support. </a:t>
            </a:r>
          </a:p>
          <a:p>
            <a:r>
              <a:rPr lang="en-US" dirty="0"/>
              <a:t>Libraries face the same challenges as any other publisher – time constraints, privacy and security concerns, anxiety about misinterpretation.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448095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Most Data Equity libraries had already conducted classes for the public or staff, although a few were planning classes for Fall 2018. </a:t>
            </a:r>
          </a:p>
          <a:p>
            <a:r>
              <a:rPr lang="en-US" sz="3200" dirty="0"/>
              <a:t>Just one non-Data-Equity library had offered open data instruction.</a:t>
            </a:r>
          </a:p>
          <a:p>
            <a:r>
              <a:rPr lang="en-US" sz="3200" dirty="0"/>
              <a:t>One Data Equity library used curriculum to train local city department heads, ahead of a city portal launch.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84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Overall positive feedback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Good strategic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905</Words>
  <Application>Microsoft Macintosh PowerPoint</Application>
  <PresentationFormat>Widescreen</PresentationFormat>
  <Paragraphs>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Open Data &amp; Libraries</vt:lpstr>
      <vt:lpstr>Background</vt:lpstr>
      <vt:lpstr>Research questions</vt:lpstr>
      <vt:lpstr>Methods</vt:lpstr>
      <vt:lpstr>I also surveyed local open data publishing</vt:lpstr>
      <vt:lpstr>Findings </vt:lpstr>
      <vt:lpstr>Findings: Libraries as publishers 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Libraries as advisors</vt:lpstr>
      <vt:lpstr>Findings: What makes libraries natural open data advisors?</vt:lpstr>
      <vt:lpstr>Findings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Which leads us to …</vt:lpstr>
      <vt:lpstr>Recommendations: Create open data resource guide</vt:lpstr>
      <vt:lpstr>Recommendations: Provide the platform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79</cp:revision>
  <dcterms:created xsi:type="dcterms:W3CDTF">2018-08-06T22:34:13Z</dcterms:created>
  <dcterms:modified xsi:type="dcterms:W3CDTF">2018-08-10T17:01:59Z</dcterms:modified>
</cp:coreProperties>
</file>